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2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5" r:id="rId120"/>
    <p:sldId id="406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04/06/2025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04-06-2025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FC92D-B189-AD8C-1BBE-E6BB830C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023" y="455691"/>
            <a:ext cx="5040895" cy="262601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B9D64A-327C-67C9-6D9F-5EDE56EF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5" y="3023682"/>
            <a:ext cx="5335381" cy="37008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55" y="133476"/>
            <a:ext cx="60007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63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12258</TotalTime>
  <Words>5172</Words>
  <Application>Microsoft Office PowerPoint</Application>
  <PresentationFormat>Widescreen</PresentationFormat>
  <Paragraphs>997</Paragraphs>
  <Slides>120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7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LEP .vs. FCC-ee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2194</cp:revision>
  <dcterms:created xsi:type="dcterms:W3CDTF">2024-11-21T11:19:07Z</dcterms:created>
  <dcterms:modified xsi:type="dcterms:W3CDTF">2025-06-04T12:01:33Z</dcterms:modified>
</cp:coreProperties>
</file>